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72" r:id="rId4"/>
    <p:sldId id="259" r:id="rId5"/>
    <p:sldId id="260" r:id="rId6"/>
    <p:sldId id="261" r:id="rId7"/>
    <p:sldId id="263" r:id="rId8"/>
    <p:sldId id="27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7425" autoAdjust="0"/>
  </p:normalViewPr>
  <p:slideViewPr>
    <p:cSldViewPr snapToGrid="0">
      <p:cViewPr varScale="1">
        <p:scale>
          <a:sx n="54" d="100"/>
          <a:sy n="54" d="100"/>
        </p:scale>
        <p:origin x="12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D21FD-D68F-43B4-B897-34E8546044F1}" type="datetimeFigureOut">
              <a:rPr lang="en-US" smtClean="0"/>
              <a:t>27-Jul-16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F7ED2-DC83-41D5-AF42-BE6774D0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1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Penyatuan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gabungan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ict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PdP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Cth</a:t>
            </a:r>
            <a:r>
              <a:rPr lang="en-US" baseline="0" dirty="0" smtClean="0"/>
              <a:t> : </a:t>
            </a:r>
            <a:r>
              <a:rPr lang="en-US" baseline="0" dirty="0" err="1" smtClean="0"/>
              <a:t>gunakan</a:t>
            </a:r>
            <a:r>
              <a:rPr lang="en-US" baseline="0" dirty="0" smtClean="0"/>
              <a:t> LCD &amp; Internet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F7ED2-DC83-41D5-AF42-BE6774D04F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94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Penyatuan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gabungan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ict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PdP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Cth</a:t>
            </a:r>
            <a:r>
              <a:rPr lang="en-US" baseline="0" dirty="0" smtClean="0"/>
              <a:t> : </a:t>
            </a:r>
            <a:r>
              <a:rPr lang="en-US" baseline="0" dirty="0" err="1" smtClean="0"/>
              <a:t>gunakan</a:t>
            </a:r>
            <a:r>
              <a:rPr lang="en-US" baseline="0" dirty="0" smtClean="0"/>
              <a:t> LCD &amp; Internet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F7ED2-DC83-41D5-AF42-BE6774D04F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37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Cth</a:t>
            </a:r>
            <a:r>
              <a:rPr lang="en-US" baseline="0" dirty="0" smtClean="0"/>
              <a:t> lain : You Tube, </a:t>
            </a:r>
            <a:r>
              <a:rPr lang="en-US" baseline="0" dirty="0" err="1" smtClean="0"/>
              <a:t>Vimeo</a:t>
            </a:r>
            <a:r>
              <a:rPr lang="en-US" baseline="0" dirty="0" smtClean="0"/>
              <a:t>, Zoom A, e-Guru, </a:t>
            </a:r>
            <a:r>
              <a:rPr lang="en-US" baseline="0" dirty="0" err="1" smtClean="0"/>
              <a:t>EduWeb</a:t>
            </a:r>
            <a:r>
              <a:rPr lang="en-US" baseline="0" dirty="0" smtClean="0"/>
              <a:t> TV, </a:t>
            </a:r>
            <a:r>
              <a:rPr lang="en-US" baseline="0" dirty="0" err="1" smtClean="0"/>
              <a:t>ibelajar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F7ED2-DC83-41D5-AF42-BE6774D04F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78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Cth</a:t>
            </a:r>
            <a:r>
              <a:rPr lang="en-US" baseline="0" dirty="0" smtClean="0"/>
              <a:t> lain : Zoom A, e-Guru, </a:t>
            </a:r>
            <a:r>
              <a:rPr lang="en-US" baseline="0" dirty="0" err="1" smtClean="0"/>
              <a:t>eduweb</a:t>
            </a:r>
            <a:r>
              <a:rPr lang="en-US" baseline="0" dirty="0" smtClean="0"/>
              <a:t> TV, e-mail, </a:t>
            </a:r>
            <a:r>
              <a:rPr lang="en-US" baseline="0" dirty="0" err="1" smtClean="0"/>
              <a:t>google</a:t>
            </a:r>
            <a:r>
              <a:rPr lang="en-US" baseline="0" dirty="0" smtClean="0"/>
              <a:t> group, </a:t>
            </a:r>
            <a:r>
              <a:rPr lang="en-US" baseline="0" dirty="0" err="1" smtClean="0"/>
              <a:t>pautan</a:t>
            </a:r>
            <a:r>
              <a:rPr lang="en-US" baseline="0" dirty="0" smtClean="0"/>
              <a:t>/link </a:t>
            </a:r>
            <a:r>
              <a:rPr lang="en-US" baseline="0" dirty="0" err="1" smtClean="0"/>
              <a:t>google</a:t>
            </a:r>
            <a:r>
              <a:rPr lang="en-US" baseline="0" dirty="0" smtClean="0"/>
              <a:t> doc.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F7ED2-DC83-41D5-AF42-BE6774D04F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54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Perisian</a:t>
            </a:r>
            <a:r>
              <a:rPr lang="en-US" dirty="0" smtClean="0"/>
              <a:t> computer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cth</a:t>
            </a:r>
            <a:r>
              <a:rPr lang="en-US" baseline="0" dirty="0" smtClean="0"/>
              <a:t> : </a:t>
            </a:r>
            <a:r>
              <a:rPr lang="en-US" baseline="0" dirty="0" err="1" smtClean="0"/>
              <a:t>Ms</a:t>
            </a:r>
            <a:r>
              <a:rPr lang="en-US" baseline="0" dirty="0" smtClean="0"/>
              <a:t> Office ( word, </a:t>
            </a:r>
            <a:r>
              <a:rPr lang="en-US" baseline="0" dirty="0" err="1" smtClean="0"/>
              <a:t>ppt,excel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dll</a:t>
            </a:r>
            <a:r>
              <a:rPr lang="en-US" baseline="0" dirty="0" smtClean="0"/>
              <a:t>), </a:t>
            </a:r>
            <a:r>
              <a:rPr lang="en-US" baseline="0" dirty="0" err="1" smtClean="0"/>
              <a:t>photoshop,pdf,movie</a:t>
            </a:r>
            <a:r>
              <a:rPr lang="en-US" baseline="0" dirty="0" smtClean="0"/>
              <a:t> maker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F7ED2-DC83-41D5-AF42-BE6774D04F1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37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Perisian</a:t>
            </a:r>
            <a:r>
              <a:rPr lang="en-US" dirty="0" smtClean="0"/>
              <a:t> computer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cth</a:t>
            </a:r>
            <a:r>
              <a:rPr lang="en-US" baseline="0" dirty="0" smtClean="0"/>
              <a:t> : </a:t>
            </a:r>
            <a:r>
              <a:rPr lang="en-US" baseline="0" dirty="0" err="1" smtClean="0"/>
              <a:t>Ms</a:t>
            </a:r>
            <a:r>
              <a:rPr lang="en-US" baseline="0" dirty="0" smtClean="0"/>
              <a:t> Office ( word, </a:t>
            </a:r>
            <a:r>
              <a:rPr lang="en-US" baseline="0" dirty="0" err="1" smtClean="0"/>
              <a:t>ppt,excel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dll</a:t>
            </a:r>
            <a:r>
              <a:rPr lang="en-US" baseline="0" dirty="0" smtClean="0"/>
              <a:t>), </a:t>
            </a:r>
            <a:r>
              <a:rPr lang="en-US" baseline="0" dirty="0" err="1" smtClean="0"/>
              <a:t>photoshop,pdf,movie</a:t>
            </a:r>
            <a:r>
              <a:rPr lang="en-US" baseline="0" smtClean="0"/>
              <a:t> maker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F7ED2-DC83-41D5-AF42-BE6774D04F1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20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AutoNum type="romanLcPeriod"/>
            </a:pPr>
            <a:r>
              <a:rPr lang="en-US" baseline="0" dirty="0" err="1" smtClean="0"/>
              <a:t>Ms</a:t>
            </a:r>
            <a:r>
              <a:rPr lang="en-US" baseline="0" dirty="0" smtClean="0"/>
              <a:t> Power point.</a:t>
            </a:r>
          </a:p>
          <a:p>
            <a:pPr marL="285750" indent="-285750">
              <a:buAutoNum type="romanLcPeriod"/>
            </a:pPr>
            <a:r>
              <a:rPr lang="en-US" baseline="0" dirty="0" err="1" smtClean="0"/>
              <a:t>PdP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abad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21 </a:t>
            </a:r>
            <a:r>
              <a:rPr lang="en-US" baseline="0" dirty="0" err="1" smtClean="0"/>
              <a:t>cth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guna</a:t>
            </a:r>
            <a:r>
              <a:rPr lang="en-US" baseline="0" dirty="0" smtClean="0"/>
              <a:t> email </a:t>
            </a:r>
            <a:r>
              <a:rPr lang="en-US" baseline="0" dirty="0" err="1" smtClean="0"/>
              <a:t>utk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hantar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tugasan</a:t>
            </a:r>
            <a:r>
              <a:rPr lang="en-US" baseline="0" dirty="0" smtClean="0"/>
              <a:t>, Frog </a:t>
            </a:r>
            <a:r>
              <a:rPr lang="en-US" baseline="0" dirty="0" err="1" smtClean="0"/>
              <a:t>Vle</a:t>
            </a:r>
            <a:r>
              <a:rPr lang="en-US" baseline="0" dirty="0" smtClean="0"/>
              <a:t>.</a:t>
            </a:r>
          </a:p>
          <a:p>
            <a:pPr marL="285750" indent="-285750">
              <a:buAutoNum type="romanLcPeriod"/>
            </a:pPr>
            <a:r>
              <a:rPr lang="en-US" baseline="0" dirty="0" err="1" smtClean="0"/>
              <a:t>Refleksi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penggunaan</a:t>
            </a:r>
            <a:r>
              <a:rPr lang="en-US" baseline="0" dirty="0" smtClean="0"/>
              <a:t> ICT </a:t>
            </a:r>
            <a:r>
              <a:rPr lang="en-US" baseline="0" dirty="0" err="1" smtClean="0"/>
              <a:t>dlm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PdP</a:t>
            </a:r>
            <a:endParaRPr lang="en-US" baseline="0" dirty="0" smtClean="0"/>
          </a:p>
          <a:p>
            <a:pPr marL="285750" indent="-285750">
              <a:buAutoNum type="romanLcPeriod"/>
            </a:pPr>
            <a:r>
              <a:rPr lang="en-US" baseline="0" dirty="0" err="1" smtClean="0"/>
              <a:t>Email.whatapp,telegram,Fb</a:t>
            </a:r>
            <a:r>
              <a:rPr lang="en-US" baseline="0" dirty="0" smtClean="0"/>
              <a:t> massager, SMS</a:t>
            </a:r>
          </a:p>
          <a:p>
            <a:pPr marL="285750" indent="-285750">
              <a:buAutoNum type="romanLcPeriod"/>
            </a:pPr>
            <a:r>
              <a:rPr lang="en-US" baseline="0" dirty="0" err="1" smtClean="0"/>
              <a:t>Penilaian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interaktif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cth</a:t>
            </a:r>
            <a:r>
              <a:rPr lang="en-US" baseline="0" dirty="0" smtClean="0"/>
              <a:t>: Zoom A, </a:t>
            </a:r>
            <a:r>
              <a:rPr lang="en-US" baseline="0" dirty="0" err="1" smtClean="0"/>
              <a:t>Wiget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Kuiz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dlm</a:t>
            </a:r>
            <a:r>
              <a:rPr lang="en-US" baseline="0" dirty="0" smtClean="0"/>
              <a:t> Frog VLE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F7ED2-DC83-41D5-AF42-BE6774D04F1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40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AutoNum type="romanLcPeriod"/>
            </a:pPr>
            <a:r>
              <a:rPr lang="en-US" baseline="0" dirty="0" smtClean="0"/>
              <a:t>Program VLE di </a:t>
            </a:r>
            <a:r>
              <a:rPr lang="en-US" baseline="0" dirty="0" err="1" smtClean="0"/>
              <a:t>sekolah</a:t>
            </a:r>
            <a:endParaRPr lang="en-US" baseline="0" dirty="0" smtClean="0"/>
          </a:p>
          <a:p>
            <a:pPr marL="285750" indent="-285750">
              <a:buAutoNum type="romanLcPeriod"/>
            </a:pPr>
            <a:r>
              <a:rPr lang="en-US" baseline="0" dirty="0" err="1" smtClean="0"/>
              <a:t>Menyertai</a:t>
            </a:r>
            <a:r>
              <a:rPr lang="en-US" baseline="0" dirty="0" smtClean="0"/>
              <a:t> Group </a:t>
            </a:r>
            <a:r>
              <a:rPr lang="en-US" baseline="0" dirty="0" err="1" smtClean="0"/>
              <a:t>PdP</a:t>
            </a:r>
            <a:r>
              <a:rPr lang="en-US" baseline="0" dirty="0" smtClean="0"/>
              <a:t> FB; </a:t>
            </a:r>
            <a:r>
              <a:rPr lang="en-US" baseline="0" dirty="0" err="1" smtClean="0"/>
              <a:t>cth</a:t>
            </a:r>
            <a:r>
              <a:rPr lang="en-US" baseline="0" dirty="0" smtClean="0"/>
              <a:t> : Group BBM. Group Guru JU</a:t>
            </a:r>
          </a:p>
          <a:p>
            <a:pPr marL="285750" indent="-285750">
              <a:buAutoNum type="romanLcPeriod"/>
            </a:pPr>
            <a:r>
              <a:rPr lang="en-US" baseline="0" dirty="0" smtClean="0"/>
              <a:t>SSQS, </a:t>
            </a:r>
          </a:p>
          <a:p>
            <a:pPr marL="285750" indent="-285750">
              <a:buAutoNum type="romanLcPeriod"/>
            </a:pPr>
            <a:r>
              <a:rPr lang="en-US" baseline="0" dirty="0" err="1" smtClean="0"/>
              <a:t>Email.whatapp,telegram,Fb</a:t>
            </a:r>
            <a:r>
              <a:rPr lang="en-US" baseline="0" dirty="0" smtClean="0"/>
              <a:t> massager, SMS</a:t>
            </a:r>
          </a:p>
          <a:p>
            <a:pPr marL="285750" indent="-285750">
              <a:buAutoNum type="romanLcPeriod"/>
            </a:pPr>
            <a:r>
              <a:rPr lang="en-US" baseline="0" dirty="0" smtClean="0"/>
              <a:t>PC, laptop, </a:t>
            </a:r>
            <a:r>
              <a:rPr lang="en-US" baseline="0" dirty="0" err="1" smtClean="0"/>
              <a:t>Telefon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Pintar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F7ED2-DC83-41D5-AF42-BE6774D04F1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59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AutoNum type="romanLcPeriod"/>
            </a:pPr>
            <a:r>
              <a:rPr lang="en-US" baseline="0" dirty="0" err="1" smtClean="0"/>
              <a:t>Cth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menggunakan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telefon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pintar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semasa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PdP</a:t>
            </a:r>
            <a:r>
              <a:rPr lang="en-US" baseline="0" dirty="0" smtClean="0"/>
              <a:t>, TV/board </a:t>
            </a:r>
            <a:r>
              <a:rPr lang="en-US" baseline="0" dirty="0" err="1" smtClean="0"/>
              <a:t>interaktif</a:t>
            </a:r>
            <a:endParaRPr lang="en-US" baseline="0" dirty="0" smtClean="0"/>
          </a:p>
          <a:p>
            <a:pPr marL="285750" indent="-285750">
              <a:buAutoNum type="romanLcPeriod"/>
            </a:pPr>
            <a:r>
              <a:rPr lang="en-US" baseline="0" dirty="0" err="1" smtClean="0"/>
              <a:t>Membuat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kajian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Swot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analisis</a:t>
            </a:r>
            <a:endParaRPr lang="en-US" baseline="0" dirty="0" smtClean="0"/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eriod"/>
              <a:tabLst/>
              <a:defRPr/>
            </a:pPr>
            <a:r>
              <a:rPr lang="en-US" baseline="0" dirty="0" err="1" smtClean="0"/>
              <a:t>Email.whatapp,telegram,Fb</a:t>
            </a:r>
            <a:r>
              <a:rPr lang="en-US" baseline="0" dirty="0" smtClean="0"/>
              <a:t> massager, SMS</a:t>
            </a: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eriod"/>
              <a:tabLst/>
              <a:defRPr/>
            </a:pPr>
            <a:r>
              <a:rPr lang="en-US" baseline="0" dirty="0" err="1" smtClean="0"/>
              <a:t>Membuat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wifi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tambahan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sekolah</a:t>
            </a:r>
            <a:endParaRPr lang="en-US" baseline="0" dirty="0" smtClean="0"/>
          </a:p>
          <a:p>
            <a:pPr marL="285750" indent="-285750">
              <a:buAutoNum type="romanLcPeriod"/>
            </a:pPr>
            <a:r>
              <a:rPr lang="en-US" baseline="0" dirty="0" err="1" smtClean="0"/>
              <a:t>Makluman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pengguna</a:t>
            </a:r>
            <a:r>
              <a:rPr lang="en-US" baseline="0" dirty="0" smtClean="0"/>
              <a:t> guru/</a:t>
            </a:r>
            <a:r>
              <a:rPr lang="en-US" baseline="0" dirty="0" err="1" smtClean="0"/>
              <a:t>pelajar</a:t>
            </a:r>
            <a:r>
              <a:rPr lang="en-US" baseline="0" dirty="0" smtClean="0"/>
              <a:t>/</a:t>
            </a:r>
            <a:r>
              <a:rPr lang="en-US" baseline="0" dirty="0" err="1" smtClean="0"/>
              <a:t>komuniti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sek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Tentang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keselamatan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penggunaan</a:t>
            </a:r>
            <a:r>
              <a:rPr lang="en-US" baseline="0" dirty="0" smtClean="0"/>
              <a:t> internet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memasang</a:t>
            </a:r>
            <a:r>
              <a:rPr lang="en-US" baseline="0" dirty="0" smtClean="0"/>
              <a:t> antivirus free/</a:t>
            </a:r>
            <a:r>
              <a:rPr lang="en-US" baseline="0" dirty="0" err="1" smtClean="0"/>
              <a:t>berbayar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F7ED2-DC83-41D5-AF42-BE6774D04F1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12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740E-06BD-4BBE-8B9A-DB74FB85E099}" type="datetimeFigureOut">
              <a:rPr lang="en-US" smtClean="0"/>
              <a:t>27-Jul-16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EAC2-5577-462F-99D3-779D759A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740E-06BD-4BBE-8B9A-DB74FB85E099}" type="datetimeFigureOut">
              <a:rPr lang="en-US" smtClean="0"/>
              <a:t>27-Jul-16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EAC2-5577-462F-99D3-779D759A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740E-06BD-4BBE-8B9A-DB74FB85E099}" type="datetimeFigureOut">
              <a:rPr lang="en-US" smtClean="0"/>
              <a:t>27-Jul-16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EAC2-5577-462F-99D3-779D759A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1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740E-06BD-4BBE-8B9A-DB74FB85E099}" type="datetimeFigureOut">
              <a:rPr lang="en-US" smtClean="0"/>
              <a:t>27-Jul-16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EAC2-5577-462F-99D3-779D759A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3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740E-06BD-4BBE-8B9A-DB74FB85E099}" type="datetimeFigureOut">
              <a:rPr lang="en-US" smtClean="0"/>
              <a:t>27-Jul-16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EAC2-5577-462F-99D3-779D759A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9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740E-06BD-4BBE-8B9A-DB74FB85E099}" type="datetimeFigureOut">
              <a:rPr lang="en-US" smtClean="0"/>
              <a:t>27-Jul-16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EAC2-5577-462F-99D3-779D759A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6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740E-06BD-4BBE-8B9A-DB74FB85E099}" type="datetimeFigureOut">
              <a:rPr lang="en-US" smtClean="0"/>
              <a:t>27-Jul-16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EAC2-5577-462F-99D3-779D759A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7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740E-06BD-4BBE-8B9A-DB74FB85E099}" type="datetimeFigureOut">
              <a:rPr lang="en-US" smtClean="0"/>
              <a:t>27-Jul-16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EAC2-5577-462F-99D3-779D759A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0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740E-06BD-4BBE-8B9A-DB74FB85E099}" type="datetimeFigureOut">
              <a:rPr lang="en-US" smtClean="0"/>
              <a:t>27-Jul-16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EAC2-5577-462F-99D3-779D759A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8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740E-06BD-4BBE-8B9A-DB74FB85E099}" type="datetimeFigureOut">
              <a:rPr lang="en-US" smtClean="0"/>
              <a:t>27-Jul-16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EAC2-5577-462F-99D3-779D759A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21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740E-06BD-4BBE-8B9A-DB74FB85E099}" type="datetimeFigureOut">
              <a:rPr lang="en-US" smtClean="0"/>
              <a:t>27-Jul-16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EAC2-5577-462F-99D3-779D759A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3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6740E-06BD-4BBE-8B9A-DB74FB85E099}" type="datetimeFigureOut">
              <a:rPr lang="en-US" smtClean="0"/>
              <a:t>27-Jul-16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8EAC2-5577-462F-99D3-779D759A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5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kYkuzIstz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Johor_SSQS2015%20keputusan.xls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tpnjohor.moe.gov.my/ssqs201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92000" cy="6858000"/>
            <a:chOff x="0" y="0"/>
            <a:chExt cx="12192000" cy="684576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19627" t="13686" r="20879" b="16056"/>
            <a:stretch/>
          </p:blipFill>
          <p:spPr>
            <a:xfrm>
              <a:off x="0" y="0"/>
              <a:ext cx="12192000" cy="6845766"/>
            </a:xfrm>
            <a:prstGeom prst="rect">
              <a:avLst/>
            </a:prstGeom>
            <a:ln>
              <a:solidFill>
                <a:srgbClr val="3B3B3B"/>
              </a:solidFill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283779" y="1891862"/>
              <a:ext cx="11524593" cy="4729655"/>
            </a:xfrm>
            <a:prstGeom prst="rect">
              <a:avLst/>
            </a:prstGeom>
            <a:solidFill>
              <a:srgbClr val="3B3B3B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776242" y="2159769"/>
            <a:ext cx="10639516" cy="29546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Bengkel</a:t>
            </a:r>
            <a:r>
              <a:rPr lang="en-US" sz="6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6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Penarafan</a:t>
            </a:r>
            <a:r>
              <a:rPr lang="en-US" sz="6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SSQS 2016</a:t>
            </a:r>
          </a:p>
          <a:p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	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Tempat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: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Bilik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Gemilang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PKG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Buloh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Kasap</a:t>
            </a:r>
            <a:endParaRPr lang="en-US" sz="40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	</a:t>
            </a:r>
            <a:r>
              <a:rPr lang="en-US" sz="4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Tarikh</a:t>
            </a:r>
            <a:r>
              <a:rPr lang="en-US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</a:t>
            </a:r>
            <a:r>
              <a:rPr lang="en-US" sz="4000" b="1" cap="none" spc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: </a:t>
            </a:r>
            <a:r>
              <a:rPr lang="en-US" sz="4000" b="1" cap="none" spc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27 </a:t>
            </a:r>
            <a:r>
              <a:rPr lang="en-US" sz="4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Julai</a:t>
            </a:r>
            <a:r>
              <a:rPr lang="en-US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2016</a:t>
            </a:r>
          </a:p>
          <a:p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	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Masa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: 2.00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Petang</a:t>
            </a:r>
            <a:endParaRPr lang="en-US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129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9627" t="13686" r="20879" b="16056"/>
          <a:stretch/>
        </p:blipFill>
        <p:spPr>
          <a:xfrm>
            <a:off x="41127" y="0"/>
            <a:ext cx="12192000" cy="6845766"/>
          </a:xfrm>
          <a:prstGeom prst="rect">
            <a:avLst/>
          </a:prstGeom>
          <a:ln>
            <a:solidFill>
              <a:srgbClr val="3B3B3B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1127" y="1904079"/>
            <a:ext cx="11524593" cy="4729655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20417" y="3140766"/>
            <a:ext cx="10031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A5. </a:t>
            </a:r>
            <a:r>
              <a:rPr lang="en-US" sz="2800" dirty="0" err="1">
                <a:solidFill>
                  <a:schemeClr val="bg1"/>
                </a:solidFill>
              </a:rPr>
              <a:t>Kekerapan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anda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menggunakan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persekitaran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pembelajaran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maya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</a:t>
            </a:r>
          </a:p>
          <a:p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  </a:t>
            </a:r>
            <a:r>
              <a:rPr lang="en-US" sz="2800" b="1" u="sng" dirty="0" err="1" smtClean="0">
                <a:solidFill>
                  <a:srgbClr val="FFFF00"/>
                </a:solidFill>
              </a:rPr>
              <a:t>selain</a:t>
            </a:r>
            <a:r>
              <a:rPr lang="en-US" sz="2800" b="1" u="sng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Frog VLE </a:t>
            </a:r>
            <a:r>
              <a:rPr lang="en-US" sz="2800" dirty="0" err="1">
                <a:solidFill>
                  <a:schemeClr val="bg1"/>
                </a:solidFill>
              </a:rPr>
              <a:t>untuk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pengajaran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pembelajaran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dalam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      SEMINGGU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610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9627" t="13686" r="20879" b="16056"/>
          <a:stretch/>
        </p:blipFill>
        <p:spPr>
          <a:xfrm>
            <a:off x="41127" y="0"/>
            <a:ext cx="12192000" cy="6845766"/>
          </a:xfrm>
          <a:prstGeom prst="rect">
            <a:avLst/>
          </a:prstGeom>
          <a:ln>
            <a:solidFill>
              <a:srgbClr val="3B3B3B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1127" y="1904079"/>
            <a:ext cx="11524593" cy="4729655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20417" y="3140766"/>
            <a:ext cx="10031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A6. </a:t>
            </a:r>
            <a:r>
              <a:rPr lang="en-US" sz="2800" dirty="0" err="1">
                <a:solidFill>
                  <a:schemeClr val="bg1"/>
                </a:solidFill>
              </a:rPr>
              <a:t>Kekerapan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anda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menggunakan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perisian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en-US" sz="2800" i="1" dirty="0">
                <a:solidFill>
                  <a:schemeClr val="bg1"/>
                </a:solidFill>
              </a:rPr>
              <a:t>courseware</a:t>
            </a:r>
            <a:r>
              <a:rPr lang="en-US" sz="2800" dirty="0">
                <a:solidFill>
                  <a:schemeClr val="bg1"/>
                </a:solidFill>
              </a:rPr>
              <a:t>) </a:t>
            </a:r>
            <a:r>
              <a:rPr lang="en-US" sz="2800" dirty="0" err="1">
                <a:solidFill>
                  <a:schemeClr val="bg1"/>
                </a:solidFill>
              </a:rPr>
              <a:t>dalam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</a:t>
            </a:r>
          </a:p>
          <a:p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  </a:t>
            </a:r>
            <a:r>
              <a:rPr lang="en-US" sz="2800" dirty="0" err="1" smtClean="0">
                <a:solidFill>
                  <a:schemeClr val="bg1"/>
                </a:solidFill>
              </a:rPr>
              <a:t>pengajaran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pembelajaran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dalam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SEMINGGU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86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9627" t="13686" r="20879" b="16056"/>
          <a:stretch/>
        </p:blipFill>
        <p:spPr>
          <a:xfrm>
            <a:off x="41127" y="0"/>
            <a:ext cx="12192000" cy="6845766"/>
          </a:xfrm>
          <a:prstGeom prst="rect">
            <a:avLst/>
          </a:prstGeom>
          <a:ln>
            <a:solidFill>
              <a:srgbClr val="3B3B3B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1127" y="1904079"/>
            <a:ext cx="11524593" cy="4729655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283322"/>
              </p:ext>
            </p:extLst>
          </p:nvPr>
        </p:nvGraphicFramePr>
        <p:xfrm>
          <a:off x="490330" y="2216629"/>
          <a:ext cx="11330609" cy="3543410"/>
        </p:xfrm>
        <a:graphic>
          <a:graphicData uri="http://schemas.openxmlformats.org/drawingml/2006/table">
            <a:tbl>
              <a:tblPr firstRow="1" firstCol="1" bandRow="1"/>
              <a:tblGrid>
                <a:gridCol w="11330609"/>
              </a:tblGrid>
              <a:tr h="55808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B1.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Konsep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Operasi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Teknologi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61389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I.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Operasi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asas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komputer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peralatan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komunikasi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 </a:t>
                      </a:r>
                      <a:r>
                        <a:rPr lang="en-US" sz="1800" b="1" i="1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</a:t>
                      </a:r>
                      <a:r>
                        <a:rPr lang="en-US" sz="1800" b="1" i="1" baseline="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/ off 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9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II.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Penyenggaraan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troubleshooting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asas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 </a:t>
                      </a:r>
                      <a:r>
                        <a:rPr lang="en-US" sz="1800" b="1" i="1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restart,</a:t>
                      </a:r>
                      <a:r>
                        <a:rPr lang="en-US" sz="1800" b="1" i="1" baseline="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reset, </a:t>
                      </a:r>
                      <a:r>
                        <a:rPr lang="en-US" sz="1800" b="1" i="1" baseline="0" dirty="0" err="1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buka</a:t>
                      </a:r>
                      <a:r>
                        <a:rPr lang="en-US" sz="1800" b="1" i="1" baseline="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1800" b="1" i="1" baseline="0" dirty="0" err="1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pasang</a:t>
                      </a:r>
                      <a:r>
                        <a:rPr lang="en-US" sz="1800" b="1" i="1" baseline="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i="1" baseline="0" dirty="0" err="1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wayar</a:t>
                      </a:r>
                      <a:r>
                        <a:rPr lang="en-US" sz="1800" b="1" i="1" baseline="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i="1" baseline="0" dirty="0" err="1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kuasa</a:t>
                      </a:r>
                      <a:r>
                        <a:rPr lang="en-US" sz="1800" b="1" i="1" baseline="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2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III.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Menggunakan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perisian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pejabat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US" sz="18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productivity tools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 yang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sesuai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 </a:t>
                      </a:r>
                      <a:r>
                        <a:rPr lang="en-US" sz="1800" b="1" i="1" dirty="0" err="1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Ms</a:t>
                      </a:r>
                      <a:r>
                        <a:rPr lang="en-US" sz="1800" b="1" i="1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Word, </a:t>
                      </a:r>
                      <a:r>
                        <a:rPr lang="en-US" sz="1800" b="1" i="1" dirty="0" err="1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Pdf,note</a:t>
                      </a:r>
                      <a:r>
                        <a:rPr lang="en-US" sz="1800" b="1" i="1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i="1" dirty="0" err="1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pad</a:t>
                      </a:r>
                      <a:r>
                        <a:rPr lang="en-US" sz="1800" dirty="0" err="1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9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IV.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Menggunakan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perisian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pengajaran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US" sz="18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teaching productivity tools)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sesuai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 </a:t>
                      </a:r>
                      <a:r>
                        <a:rPr lang="en-US" sz="1800" b="1" i="1" dirty="0" err="1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Ms</a:t>
                      </a:r>
                      <a:r>
                        <a:rPr lang="en-US" sz="1800" b="1" i="1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Power point,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9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V.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Menunjukkan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pengetahuan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kemahiran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pengurusan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data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maklumat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 </a:t>
                      </a:r>
                      <a:r>
                        <a:rPr lang="en-US" sz="1800" b="1" i="1" dirty="0" err="1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Ms</a:t>
                      </a:r>
                      <a:r>
                        <a:rPr lang="en-US" sz="1800" b="1" i="1" baseline="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excel.)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7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9627" t="13686" r="20879" b="16056"/>
          <a:stretch/>
        </p:blipFill>
        <p:spPr>
          <a:xfrm>
            <a:off x="41127" y="0"/>
            <a:ext cx="12192000" cy="6845766"/>
          </a:xfrm>
          <a:prstGeom prst="rect">
            <a:avLst/>
          </a:prstGeom>
          <a:ln>
            <a:solidFill>
              <a:srgbClr val="3B3B3B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1127" y="1904079"/>
            <a:ext cx="11524593" cy="4729655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479755"/>
              </p:ext>
            </p:extLst>
          </p:nvPr>
        </p:nvGraphicFramePr>
        <p:xfrm>
          <a:off x="344557" y="2358886"/>
          <a:ext cx="11476381" cy="3588791"/>
        </p:xfrm>
        <a:graphic>
          <a:graphicData uri="http://schemas.openxmlformats.org/drawingml/2006/table">
            <a:tbl>
              <a:tblPr firstRow="1" firstCol="1" bandRow="1"/>
              <a:tblGrid>
                <a:gridCol w="11476381"/>
              </a:tblGrid>
              <a:tr h="38725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B2.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Pedagogi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16177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I.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Menggunakan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teknologi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untuk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membangunkan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kemahiran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pemikiran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tahap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tinggi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kreativiti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murid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DAN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menyediakan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tugasan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kerja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memerlukan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murid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memperolehi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menganalisis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maklumat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serta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menggunakan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multimedia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untuk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menyampaikan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hasilan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5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II.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Menggunakan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ICT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untuk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melaksanakan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persekitaran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pembelajaran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terbuka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fleksibel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51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III.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Menilai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penggunaan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integrasi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ICT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proses PDP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menambahbaik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rekabentuk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aktiviti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pembelajaran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5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IV.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Menggunakan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ICT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untuk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mengumpul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menyampaikan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maklumat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5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V.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Menggunakan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teknologi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untuk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memudahcara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pelbagai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strategi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pentaksiran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penilaian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95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9627" t="13686" r="20879" b="16056"/>
          <a:stretch/>
        </p:blipFill>
        <p:spPr>
          <a:xfrm>
            <a:off x="41127" y="0"/>
            <a:ext cx="12192000" cy="6845766"/>
          </a:xfrm>
          <a:prstGeom prst="rect">
            <a:avLst/>
          </a:prstGeom>
          <a:ln>
            <a:solidFill>
              <a:srgbClr val="3B3B3B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1127" y="1904079"/>
            <a:ext cx="11524593" cy="4729655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493074"/>
              </p:ext>
            </p:extLst>
          </p:nvPr>
        </p:nvGraphicFramePr>
        <p:xfrm>
          <a:off x="449179" y="2213813"/>
          <a:ext cx="11405937" cy="3854485"/>
        </p:xfrm>
        <a:graphic>
          <a:graphicData uri="http://schemas.openxmlformats.org/drawingml/2006/table">
            <a:tbl>
              <a:tblPr firstRow="1" firstCol="1" bandRow="1"/>
              <a:tblGrid>
                <a:gridCol w="11405937"/>
              </a:tblGrid>
              <a:tr h="35800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B3. Aras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84093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I.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Membuat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penilaian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refleksi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secara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berterusan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bagi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membuat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keputusan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bijak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tentang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penggunaan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teknologi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bagi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menyokong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pembelajaran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murid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93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II.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Menyertai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Komuniti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Pakar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US" sz="20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Community of Practice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badan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profesional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global DAN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menjadi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pengantara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aktiviti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profesional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talian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93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III.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Melaksanakan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kajian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mengenai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pengajaran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pembelajaran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merancang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persekitaran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pengalaman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pembelajaran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47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IV.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Berkongsi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menerbitkan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maklumat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mengenai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kaedah-kaedah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PdP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berasaskan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teknologi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47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V.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Boleh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menggunakan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sumber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teknologi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bagi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menyumbang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maklumat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secara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digital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dengan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selamat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5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9627" t="13686" r="20879" b="16056"/>
          <a:stretch/>
        </p:blipFill>
        <p:spPr>
          <a:xfrm>
            <a:off x="41127" y="0"/>
            <a:ext cx="12192000" cy="6845766"/>
          </a:xfrm>
          <a:prstGeom prst="rect">
            <a:avLst/>
          </a:prstGeom>
          <a:ln>
            <a:solidFill>
              <a:srgbClr val="3B3B3B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33633" y="1904079"/>
            <a:ext cx="11524593" cy="4729655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474744"/>
              </p:ext>
            </p:extLst>
          </p:nvPr>
        </p:nvGraphicFramePr>
        <p:xfrm>
          <a:off x="304801" y="2245897"/>
          <a:ext cx="11582400" cy="4039777"/>
        </p:xfrm>
        <a:graphic>
          <a:graphicData uri="http://schemas.openxmlformats.org/drawingml/2006/table">
            <a:tbl>
              <a:tblPr firstRow="1" firstCol="1" bandRow="1"/>
              <a:tblGrid>
                <a:gridCol w="11582400"/>
              </a:tblGrid>
              <a:tr h="67801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B4. Aras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16623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I.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Meneroka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mengemudi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teknologi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baru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terkini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secara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proaktif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40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II.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Menilai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melihat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semula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penggunaan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teknologi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pendidikan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secara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berterusan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untuk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pembangunan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inovasi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24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III.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Berkongsi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pengalaman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kepakaran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berkolaborasi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dengan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rakan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pihak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berkepentingan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memajukan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penggunaan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teknologi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pendidikan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24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IV.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Menyediakan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akses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kepada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penggunaan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teknologi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secara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saksama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dengan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mengambil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kira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kepelbagaian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pembelajaran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sosial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budaya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24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V.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Mengamal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menggalakkan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persekitaran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digital yang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selamat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melalui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kaedah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pengurangan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risiko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keselamatan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31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30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627" t="13686" r="20879" b="16056"/>
          <a:stretch/>
        </p:blipFill>
        <p:spPr>
          <a:xfrm>
            <a:off x="41127" y="0"/>
            <a:ext cx="12192000" cy="6845766"/>
          </a:xfrm>
          <a:prstGeom prst="rect">
            <a:avLst/>
          </a:prstGeom>
          <a:ln>
            <a:solidFill>
              <a:srgbClr val="3B3B3B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73360" y="1957087"/>
            <a:ext cx="11524593" cy="4729655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2716" y="2450500"/>
            <a:ext cx="11645880" cy="3262432"/>
          </a:xfrm>
          <a:prstGeom prst="rect">
            <a:avLst/>
          </a:prstGeom>
          <a:solidFill>
            <a:srgbClr val="3B3B3B"/>
          </a:solidFill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Bantuan</a:t>
            </a:r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	</a:t>
            </a:r>
            <a:r>
              <a:rPr lang="en-US" sz="4000" b="1" dirty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hlinkClick r:id="rId3"/>
              </a:rPr>
              <a:t>https://www.youtube.com/watch?v=TkYkuzIstzQ</a:t>
            </a:r>
            <a:endParaRPr lang="en-US" sz="4000" b="1" dirty="0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en-US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bg2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72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Terima</a:t>
            </a:r>
            <a:r>
              <a:rPr lang="en-US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72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Kasih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020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92000" cy="6845766"/>
            <a:chOff x="0" y="0"/>
            <a:chExt cx="12192000" cy="684576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19627" t="13686" r="20879" b="16056"/>
            <a:stretch/>
          </p:blipFill>
          <p:spPr>
            <a:xfrm>
              <a:off x="0" y="0"/>
              <a:ext cx="12192000" cy="6845766"/>
            </a:xfrm>
            <a:prstGeom prst="rect">
              <a:avLst/>
            </a:prstGeom>
            <a:ln>
              <a:solidFill>
                <a:srgbClr val="3B3B3B"/>
              </a:solidFill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283779" y="1891862"/>
              <a:ext cx="11524593" cy="4729655"/>
            </a:xfrm>
            <a:prstGeom prst="rect">
              <a:avLst/>
            </a:prstGeom>
            <a:solidFill>
              <a:srgbClr val="3B3B3B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2757621" y="3333359"/>
            <a:ext cx="6417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Keputusan</a:t>
            </a:r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hlinkClick r:id="rId3" action="ppaction://hlinkfile"/>
              </a:rPr>
              <a:t>SSQS 2015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637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92000" cy="6845766"/>
            <a:chOff x="0" y="0"/>
            <a:chExt cx="12192000" cy="684576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19627" t="13686" r="20879" b="16056"/>
            <a:stretch/>
          </p:blipFill>
          <p:spPr>
            <a:xfrm>
              <a:off x="0" y="0"/>
              <a:ext cx="12192000" cy="6845766"/>
            </a:xfrm>
            <a:prstGeom prst="rect">
              <a:avLst/>
            </a:prstGeom>
            <a:ln>
              <a:solidFill>
                <a:srgbClr val="3B3B3B"/>
              </a:solidFill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283779" y="1891862"/>
              <a:ext cx="11524593" cy="4729655"/>
            </a:xfrm>
            <a:prstGeom prst="rect">
              <a:avLst/>
            </a:prstGeom>
            <a:solidFill>
              <a:srgbClr val="3B3B3B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3079184" y="1891862"/>
            <a:ext cx="55681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Kriteria</a:t>
            </a:r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Penarafan</a:t>
            </a:r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: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779" y="2980456"/>
            <a:ext cx="863691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 </a:t>
            </a:r>
            <a:r>
              <a:rPr lang="en-US" sz="2400" b="1" dirty="0">
                <a:solidFill>
                  <a:schemeClr val="bg1"/>
                </a:solidFill>
              </a:rPr>
              <a:t>: PENGGUNAAN ICT DALAM PENGAJARAN DAN PEMBELAJARAN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B</a:t>
            </a:r>
            <a:r>
              <a:rPr lang="en-US" sz="2400" b="1" dirty="0">
                <a:solidFill>
                  <a:schemeClr val="bg1"/>
                </a:solidFill>
              </a:rPr>
              <a:t>: MODAL INSAN 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C</a:t>
            </a:r>
            <a:r>
              <a:rPr lang="en-US" sz="2400" b="1" dirty="0">
                <a:solidFill>
                  <a:schemeClr val="bg1"/>
                </a:solidFill>
              </a:rPr>
              <a:t>: APLIKASI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D </a:t>
            </a:r>
            <a:r>
              <a:rPr lang="en-US" sz="2400" b="1" dirty="0">
                <a:solidFill>
                  <a:schemeClr val="bg1"/>
                </a:solidFill>
              </a:rPr>
              <a:t>: INFRASTRUKTUR ICT 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/>
          </a:p>
          <a:p>
            <a:endParaRPr lang="en-US" sz="2400" dirty="0"/>
          </a:p>
          <a:p>
            <a:endParaRPr lang="en-US" sz="2400" b="1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131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627" t="13686" r="20879" b="16056"/>
          <a:stretch/>
        </p:blipFill>
        <p:spPr>
          <a:xfrm>
            <a:off x="41127" y="0"/>
            <a:ext cx="12192000" cy="6845766"/>
          </a:xfrm>
          <a:prstGeom prst="rect">
            <a:avLst/>
          </a:prstGeom>
          <a:ln>
            <a:solidFill>
              <a:srgbClr val="3B3B3B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85933" y="2116111"/>
            <a:ext cx="11524593" cy="4729655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50563" y="2550468"/>
            <a:ext cx="1125930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Jom</a:t>
            </a:r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Klik</a:t>
            </a:r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!</a:t>
            </a:r>
          </a:p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hlinkClick r:id="rId3"/>
              </a:rPr>
              <a:t>http://btpnjohor.moe.gov.my/ssqs2016</a:t>
            </a:r>
            <a:endParaRPr lang="en-US" sz="5400" dirty="0">
              <a:ln w="57150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030" name="Picture 6" descr="http://www.pngall.com/wp-content/uploads/2016/04/Enter-PNG-Image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349" y="2116111"/>
            <a:ext cx="2656951" cy="1727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84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627" t="13686" r="20879" b="16056"/>
          <a:stretch/>
        </p:blipFill>
        <p:spPr>
          <a:xfrm>
            <a:off x="0" y="-182880"/>
            <a:ext cx="12192000" cy="6845766"/>
          </a:xfrm>
          <a:prstGeom prst="rect">
            <a:avLst/>
          </a:prstGeom>
          <a:ln>
            <a:solidFill>
              <a:srgbClr val="3B3B3B"/>
            </a:solidFill>
          </a:ln>
        </p:spPr>
      </p:pic>
    </p:spTree>
    <p:extLst>
      <p:ext uri="{BB962C8B-B14F-4D97-AF65-F5344CB8AC3E}">
        <p14:creationId xmlns:p14="http://schemas.microsoft.com/office/powerpoint/2010/main" val="146521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627" t="13686" r="20879" b="16056"/>
          <a:stretch/>
        </p:blipFill>
        <p:spPr>
          <a:xfrm>
            <a:off x="41127" y="0"/>
            <a:ext cx="12192000" cy="6845766"/>
          </a:xfrm>
          <a:prstGeom prst="rect">
            <a:avLst/>
          </a:prstGeom>
          <a:ln>
            <a:solidFill>
              <a:srgbClr val="3B3B3B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73360" y="1957087"/>
            <a:ext cx="11524593" cy="4729655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95077" y="2450500"/>
            <a:ext cx="10081158" cy="40626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Tatacara</a:t>
            </a:r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Log </a:t>
            </a:r>
            <a:r>
              <a:rPr lang="en-US" sz="54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Masuk</a:t>
            </a:r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Admin SSQS</a:t>
            </a:r>
          </a:p>
          <a:p>
            <a:r>
              <a:rPr lang="en-US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	</a:t>
            </a:r>
            <a:r>
              <a:rPr lang="en-US" sz="4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Kod</a:t>
            </a:r>
            <a:r>
              <a:rPr lang="en-US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sekolah</a:t>
            </a:r>
            <a:r>
              <a:rPr lang="en-US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: </a:t>
            </a:r>
            <a:r>
              <a:rPr lang="en-US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JBA7000</a:t>
            </a:r>
            <a:r>
              <a:rPr lang="en-US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	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Katalaluan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: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Kod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Sekolah</a:t>
            </a:r>
            <a:endParaRPr lang="en-US" sz="40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en-US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Buat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cetakan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no.token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dan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senaraikan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nama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responden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( Excel ) </a:t>
            </a:r>
          </a:p>
          <a:p>
            <a:r>
              <a:rPr lang="en-US" sz="28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Dan </a:t>
            </a:r>
            <a:r>
              <a:rPr lang="en-US" sz="28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lakukan</a:t>
            </a:r>
            <a:r>
              <a:rPr lang="en-US" sz="28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semakan</a:t>
            </a:r>
            <a:r>
              <a:rPr lang="en-US" sz="28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berkala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untuk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pastikan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sekolah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telah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selesai</a:t>
            </a:r>
            <a:endParaRPr lang="en-US" sz="28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sz="28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Membuat</a:t>
            </a:r>
            <a:r>
              <a:rPr lang="en-US" sz="28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penarafan</a:t>
            </a:r>
            <a:r>
              <a:rPr lang="en-US" sz="28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. </a:t>
            </a:r>
            <a:endParaRPr lang="en-US" sz="2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907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9627" t="13686" r="20879" b="16056"/>
          <a:stretch/>
        </p:blipFill>
        <p:spPr>
          <a:xfrm>
            <a:off x="41127" y="0"/>
            <a:ext cx="12192000" cy="6845766"/>
          </a:xfrm>
          <a:prstGeom prst="rect">
            <a:avLst/>
          </a:prstGeom>
          <a:ln>
            <a:solidFill>
              <a:srgbClr val="3B3B3B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1127" y="1904079"/>
            <a:ext cx="11524593" cy="4729655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50675" y="2967335"/>
            <a:ext cx="7090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Analisis</a:t>
            </a:r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Instrumen</a:t>
            </a:r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Guru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142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9627" t="13686" r="20879" b="16056"/>
          <a:stretch/>
        </p:blipFill>
        <p:spPr>
          <a:xfrm>
            <a:off x="41127" y="0"/>
            <a:ext cx="12192000" cy="6845766"/>
          </a:xfrm>
          <a:prstGeom prst="rect">
            <a:avLst/>
          </a:prstGeom>
          <a:ln>
            <a:solidFill>
              <a:srgbClr val="3B3B3B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1127" y="1904079"/>
            <a:ext cx="11524593" cy="4729655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20417" y="3140766"/>
            <a:ext cx="10031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A2. </a:t>
            </a:r>
            <a:r>
              <a:rPr lang="en-US" sz="2800" dirty="0" err="1">
                <a:solidFill>
                  <a:schemeClr val="bg1"/>
                </a:solidFill>
              </a:rPr>
              <a:t>Jangkamasa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anda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mengintegrasikan</a:t>
            </a:r>
            <a:r>
              <a:rPr lang="en-US" sz="2800" dirty="0">
                <a:solidFill>
                  <a:schemeClr val="bg1"/>
                </a:solidFill>
              </a:rPr>
              <a:t> ICT </a:t>
            </a:r>
            <a:r>
              <a:rPr lang="en-US" sz="2800" dirty="0" err="1">
                <a:solidFill>
                  <a:schemeClr val="bg1"/>
                </a:solidFill>
              </a:rPr>
              <a:t>dalam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pengajaran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  </a:t>
            </a:r>
          </a:p>
          <a:p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  </a:t>
            </a:r>
            <a:r>
              <a:rPr lang="en-US" sz="2800" dirty="0" err="1" smtClean="0">
                <a:solidFill>
                  <a:schemeClr val="bg1"/>
                </a:solidFill>
              </a:rPr>
              <a:t>pembelajaran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dalam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SEMINGGU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8124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9627" t="13686" r="20879" b="16056"/>
          <a:stretch/>
        </p:blipFill>
        <p:spPr>
          <a:xfrm>
            <a:off x="41127" y="0"/>
            <a:ext cx="12192000" cy="6845766"/>
          </a:xfrm>
          <a:prstGeom prst="rect">
            <a:avLst/>
          </a:prstGeom>
          <a:ln>
            <a:solidFill>
              <a:srgbClr val="3B3B3B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1127" y="1904079"/>
            <a:ext cx="11524593" cy="4729655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20417" y="3140766"/>
            <a:ext cx="10031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A3. </a:t>
            </a:r>
            <a:r>
              <a:rPr lang="en-US" sz="2800" dirty="0" err="1">
                <a:solidFill>
                  <a:schemeClr val="bg1"/>
                </a:solidFill>
              </a:rPr>
              <a:t>Jangkamasa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anda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menggunakan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rancangan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pendidikan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melalui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 </a:t>
            </a:r>
          </a:p>
          <a:p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 media </a:t>
            </a:r>
            <a:r>
              <a:rPr lang="en-US" sz="2800" dirty="0" err="1">
                <a:solidFill>
                  <a:schemeClr val="bg1"/>
                </a:solidFill>
              </a:rPr>
              <a:t>elektronik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digital </a:t>
            </a:r>
            <a:r>
              <a:rPr lang="en-US" sz="2800" dirty="0" err="1">
                <a:solidFill>
                  <a:schemeClr val="bg1"/>
                </a:solidFill>
              </a:rPr>
              <a:t>seperti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eduWebTV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untuk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tujuan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</a:t>
            </a:r>
          </a:p>
          <a:p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 </a:t>
            </a:r>
            <a:r>
              <a:rPr lang="en-US" sz="2800" dirty="0" err="1" smtClean="0">
                <a:solidFill>
                  <a:schemeClr val="bg1"/>
                </a:solidFill>
              </a:rPr>
              <a:t>pengajaran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pembelajaran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dalam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SEMINGGU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</a:p>
          <a:p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676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658</Words>
  <Application>Microsoft Office PowerPoint</Application>
  <PresentationFormat>Widescreen</PresentationFormat>
  <Paragraphs>93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sdd</dc:creator>
  <cp:lastModifiedBy>syamddin@gmail.com</cp:lastModifiedBy>
  <cp:revision>24</cp:revision>
  <dcterms:created xsi:type="dcterms:W3CDTF">2016-07-26T01:56:04Z</dcterms:created>
  <dcterms:modified xsi:type="dcterms:W3CDTF">2016-07-27T04:48:14Z</dcterms:modified>
</cp:coreProperties>
</file>